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10001" y="547273"/>
            <a:ext cx="10572000" cy="2971051"/>
          </a:xfrm>
        </p:spPr>
        <p:txBody>
          <a:bodyPr/>
          <a:lstStyle/>
          <a:p>
            <a:pPr algn="ctr"/>
            <a:r>
              <a:rPr lang="fr-CH" dirty="0" smtClean="0"/>
              <a:t>MindStorm</a:t>
            </a:r>
            <a:br>
              <a:rPr lang="fr-CH" dirty="0" smtClean="0"/>
            </a:br>
            <a:r>
              <a:rPr lang="fr-CH" dirty="0" smtClean="0"/>
              <a:t>Robot-2000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fr-CH" dirty="0" smtClean="0"/>
              <a:t>Créer par Nelson, Rodrigo, Laël et Maxence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6628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H" sz="8800" dirty="0" smtClean="0"/>
              <a:t>Sommaire	</a:t>
            </a:r>
            <a:endParaRPr lang="fr-CH" sz="8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93452" y="2309969"/>
            <a:ext cx="10554574" cy="3636511"/>
          </a:xfrm>
        </p:spPr>
        <p:txBody>
          <a:bodyPr/>
          <a:lstStyle/>
          <a:p>
            <a:r>
              <a:rPr lang="fr-CH" dirty="0" smtClean="0"/>
              <a:t>C’est quoi un MindStorm</a:t>
            </a:r>
          </a:p>
          <a:p>
            <a:r>
              <a:rPr lang="fr-CH" dirty="0" smtClean="0"/>
              <a:t>Celui qu’on a fait ?</a:t>
            </a:r>
          </a:p>
          <a:p>
            <a:r>
              <a:rPr lang="fr-CH" dirty="0"/>
              <a:t>Qu’est-ce qu’il fait ?</a:t>
            </a:r>
            <a:endParaRPr lang="fr-CH" dirty="0" smtClean="0"/>
          </a:p>
          <a:p>
            <a:r>
              <a:rPr lang="fr-CH"/>
              <a:t>L</a:t>
            </a:r>
            <a:r>
              <a:rPr lang="fr-CH" smtClean="0"/>
              <a:t>e </a:t>
            </a:r>
            <a:r>
              <a:rPr lang="fr-CH" dirty="0" smtClean="0"/>
              <a:t>code </a:t>
            </a:r>
            <a:r>
              <a:rPr lang="fr-CH" smtClean="0"/>
              <a:t>en JavaScript</a:t>
            </a:r>
          </a:p>
          <a:p>
            <a:endParaRPr lang="fr-CH" dirty="0" smtClean="0"/>
          </a:p>
          <a:p>
            <a:endParaRPr lang="fr-CH" dirty="0" smtClean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53948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6600" dirty="0" smtClean="0"/>
              <a:t>C’est quoi MindStorms ?</a:t>
            </a:r>
            <a:endParaRPr lang="fr-CH" sz="6600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10373" y="3378033"/>
            <a:ext cx="2409825" cy="1905000"/>
          </a:xfrm>
          <a:prstGeom prst="rect">
            <a:avLst/>
          </a:prstGeom>
        </p:spPr>
      </p:pic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fr-CH" sz="3200" dirty="0" smtClean="0"/>
          </a:p>
          <a:p>
            <a:pPr marL="0" indent="0">
              <a:buNone/>
            </a:pPr>
            <a:r>
              <a:rPr lang="fr-CH" sz="3200" dirty="0" smtClean="0"/>
              <a:t>C’est un robot lego qui peut être programmable en JavaScript.</a:t>
            </a:r>
            <a:endParaRPr lang="fr-CH" sz="3200" dirty="0"/>
          </a:p>
        </p:txBody>
      </p:sp>
    </p:spTree>
    <p:extLst>
      <p:ext uri="{BB962C8B-B14F-4D97-AF65-F5344CB8AC3E}">
        <p14:creationId xmlns:p14="http://schemas.microsoft.com/office/powerpoint/2010/main" val="89856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ça c’est le robot qu’on a fait </a:t>
            </a:r>
            <a:endParaRPr lang="fr-CH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7" y="2222500"/>
            <a:ext cx="4851400" cy="3638550"/>
          </a:xfr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525" y="2222500"/>
            <a:ext cx="4851400" cy="3638550"/>
          </a:xfrm>
        </p:spPr>
      </p:pic>
    </p:spTree>
    <p:extLst>
      <p:ext uri="{BB962C8B-B14F-4D97-AF65-F5344CB8AC3E}">
        <p14:creationId xmlns:p14="http://schemas.microsoft.com/office/powerpoint/2010/main" val="1131225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Qu’est-ce qu’il fait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31217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3200" dirty="0"/>
              <a:t>ç</a:t>
            </a:r>
            <a:r>
              <a:rPr lang="fr-CH" sz="3200" dirty="0" smtClean="0"/>
              <a:t>a c’est le code en </a:t>
            </a:r>
            <a:r>
              <a:rPr lang="fr-CH" sz="3200" dirty="0" err="1" smtClean="0"/>
              <a:t>JavcaScript</a:t>
            </a:r>
            <a:endParaRPr lang="fr-CH" sz="3200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4158" y="137786"/>
            <a:ext cx="4066664" cy="6767486"/>
          </a:xfrm>
          <a:prstGeom prst="rect">
            <a:avLst/>
          </a:prstGeom>
        </p:spPr>
      </p:pic>
      <p:sp>
        <p:nvSpPr>
          <p:cNvPr id="12" name="Espace réservé du texte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H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21" y="2498271"/>
            <a:ext cx="4166992" cy="3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395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39</TotalTime>
  <Words>60</Words>
  <Application>Microsoft Office PowerPoint</Application>
  <PresentationFormat>Grand écran</PresentationFormat>
  <Paragraphs>14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9" baseType="lpstr">
      <vt:lpstr>Century Gothic</vt:lpstr>
      <vt:lpstr>Wingdings 2</vt:lpstr>
      <vt:lpstr>Concis</vt:lpstr>
      <vt:lpstr>MindStorm Robot-2000</vt:lpstr>
      <vt:lpstr>Sommaire </vt:lpstr>
      <vt:lpstr>C’est quoi MindStorms ?</vt:lpstr>
      <vt:lpstr>ça c’est le robot qu’on a fait </vt:lpstr>
      <vt:lpstr>Qu’est-ce qu’il fait ?</vt:lpstr>
      <vt:lpstr>ça c’est le code en JavcaScript</vt:lpstr>
    </vt:vector>
  </TitlesOfParts>
  <Company>CFPT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MindStorm Robot-2000</dc:title>
  <dc:creator>MARQUESN</dc:creator>
  <cp:lastModifiedBy>MARQUESN</cp:lastModifiedBy>
  <cp:revision>4</cp:revision>
  <dcterms:created xsi:type="dcterms:W3CDTF">2020-02-04T07:34:27Z</dcterms:created>
  <dcterms:modified xsi:type="dcterms:W3CDTF">2020-02-04T08:13:45Z</dcterms:modified>
</cp:coreProperties>
</file>

<file path=docProps/thumbnail.jpeg>
</file>